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8" r:id="rId3"/>
  </p:sldMasterIdLst>
  <p:notesMasterIdLst>
    <p:notesMasterId r:id="rId14"/>
  </p:notesMasterIdLst>
  <p:sldIdLst>
    <p:sldId id="256" r:id="rId4"/>
    <p:sldId id="260" r:id="rId5"/>
    <p:sldId id="265" r:id="rId6"/>
    <p:sldId id="263" r:id="rId7"/>
    <p:sldId id="262" r:id="rId8"/>
    <p:sldId id="264" r:id="rId9"/>
    <p:sldId id="266" r:id="rId10"/>
    <p:sldId id="257" r:id="rId11"/>
    <p:sldId id="258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72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4CC44-7653-4C3B-A3DA-863AE2073E23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2A3A5-0C67-40E4-800F-5BAA9E1E6A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9328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2A3A5-0C67-40E4-800F-5BAA9E1E6ADE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1311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816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481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6987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881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021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839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42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07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6067600" y="-664800"/>
            <a:ext cx="56800" cy="1127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9000" y="1871800"/>
            <a:ext cx="11274000" cy="2862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6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959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520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2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13147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76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7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8293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60803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07344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562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614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32159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928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1C4B3DD-2BA4-4241-8056-D0420CE4178C}" type="datetimeFigureOut">
              <a:rPr lang="en-SG" smtClean="0"/>
              <a:t>7/11/2020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28665FC-853C-4A77-AE7C-A66AE6F85B04}" type="slidenum">
              <a:rPr lang="en-SG" smtClean="0"/>
              <a:t>‹#›</a:t>
            </a:fld>
            <a:endParaRPr lang="en-SG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289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792">
          <p15:clr>
            <a:srgbClr val="F26B43"/>
          </p15:clr>
        </p15:guide>
        <p15:guide id="4294967295" pos="7200">
          <p15:clr>
            <a:srgbClr val="F26B43"/>
          </p15:clr>
        </p15:guide>
        <p15:guide id="4294967295" orient="horz" pos="400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720">
          <p15:clr>
            <a:srgbClr val="F26B43"/>
          </p15:clr>
        </p15:guide>
        <p15:guide id="4294967295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000000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2647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000000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8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88AiyFKJ6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Aaron’s budding staff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56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Big IDEA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3600" dirty="0" smtClean="0"/>
              <a:t>God proved that Aaron was Israel’s priest. Aaron saved the Israelites from death.</a:t>
            </a:r>
          </a:p>
          <a:p>
            <a:pPr marL="0" indent="0" algn="ctr">
              <a:buNone/>
            </a:pPr>
            <a:endParaRPr lang="en-SG" sz="3600" dirty="0" smtClean="0"/>
          </a:p>
          <a:p>
            <a:pPr marL="0" indent="0" algn="ctr">
              <a:buNone/>
            </a:pPr>
            <a:r>
              <a:rPr lang="en-SG" sz="3600" dirty="0" smtClean="0"/>
              <a:t>Jesus is a better priest than Aaron because he saves us from death forever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419888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Worship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33041"/>
            <a:ext cx="10178322" cy="4546551"/>
          </a:xfrm>
        </p:spPr>
        <p:txBody>
          <a:bodyPr>
            <a:noAutofit/>
          </a:bodyPr>
          <a:lstStyle/>
          <a:p>
            <a:r>
              <a:rPr lang="en-SG" sz="3000" dirty="0"/>
              <a:t>Focus on God.</a:t>
            </a:r>
          </a:p>
          <a:p>
            <a:r>
              <a:rPr lang="en-SG" sz="3000" dirty="0"/>
              <a:t>Listen to your teachers (cos they are helping you to focus).</a:t>
            </a:r>
          </a:p>
          <a:p>
            <a:r>
              <a:rPr lang="en-SG" sz="3000" dirty="0"/>
              <a:t>Be sincere</a:t>
            </a:r>
            <a:r>
              <a:rPr lang="en-SG" sz="3000" dirty="0" smtClean="0"/>
              <a:t>.</a:t>
            </a:r>
            <a:endParaRPr lang="en-SG" sz="3000" dirty="0"/>
          </a:p>
          <a:p>
            <a:pPr marL="0" indent="0" algn="ctr">
              <a:buNone/>
            </a:pPr>
            <a:r>
              <a:rPr lang="en-SG" sz="3000" i="1" dirty="0"/>
              <a:t>Colossians 3:23 </a:t>
            </a:r>
            <a:endParaRPr lang="en-SG" sz="3000" i="1" dirty="0" smtClean="0"/>
          </a:p>
          <a:p>
            <a:pPr marL="0" indent="0" algn="ctr">
              <a:buNone/>
            </a:pPr>
            <a:r>
              <a:rPr lang="en-SG" sz="3000" i="1" dirty="0" smtClean="0"/>
              <a:t>“Whatever </a:t>
            </a:r>
            <a:r>
              <a:rPr lang="en-SG" sz="3000" i="1" dirty="0"/>
              <a:t>you do, work at it </a:t>
            </a:r>
            <a:r>
              <a:rPr lang="en-SG" sz="3000" i="1" dirty="0" smtClean="0"/>
              <a:t>wholeheartedly </a:t>
            </a:r>
            <a:r>
              <a:rPr lang="en-SG" sz="3000" i="1" dirty="0"/>
              <a:t>as though you were doing it for the Lord and not merely for people</a:t>
            </a:r>
            <a:r>
              <a:rPr lang="en-SG" sz="3000" i="1" dirty="0" smtClean="0"/>
              <a:t>.”</a:t>
            </a:r>
          </a:p>
          <a:p>
            <a:pPr marL="0" indent="0" algn="ctr">
              <a:buNone/>
            </a:pPr>
            <a:endParaRPr lang="en-SG" sz="3000" i="1" dirty="0"/>
          </a:p>
          <a:p>
            <a:pPr marL="0" indent="0" algn="ctr">
              <a:buNone/>
            </a:pPr>
            <a:r>
              <a:rPr lang="en-SG" sz="1800" i="1" dirty="0">
                <a:hlinkClick r:id="rId2"/>
              </a:rPr>
              <a:t>https://</a:t>
            </a:r>
            <a:r>
              <a:rPr lang="en-SG" sz="1800" i="1" dirty="0" smtClean="0">
                <a:hlinkClick r:id="rId2"/>
              </a:rPr>
              <a:t>youtu.be/u88AiyFKJ6g</a:t>
            </a:r>
            <a:r>
              <a:rPr lang="en-SG" sz="1800" i="1" dirty="0" smtClean="0"/>
              <a:t> </a:t>
            </a:r>
            <a:endParaRPr lang="en-SG" sz="1800" i="1" dirty="0"/>
          </a:p>
          <a:p>
            <a:endParaRPr lang="en-SG" sz="3000" dirty="0"/>
          </a:p>
        </p:txBody>
      </p:sp>
    </p:spTree>
    <p:extLst>
      <p:ext uri="{BB962C8B-B14F-4D97-AF65-F5344CB8AC3E}">
        <p14:creationId xmlns:p14="http://schemas.microsoft.com/office/powerpoint/2010/main" val="129306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RECAP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547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3380507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" y="3487317"/>
            <a:ext cx="2126959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SG" sz="1867" kern="0" dirty="0">
                <a:solidFill>
                  <a:srgbClr val="000000"/>
                </a:solidFill>
                <a:cs typeface="Arial"/>
                <a:sym typeface="Arial"/>
              </a:rPr>
              <a:t>God loves Israel and displays his love in real action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3" y="1347459"/>
            <a:ext cx="2585301" cy="193897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0" y="5333975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339719" y="138069"/>
            <a:ext cx="2982915" cy="6154520"/>
            <a:chOff x="2339719" y="138069"/>
            <a:chExt cx="2982915" cy="61545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841" y="138069"/>
              <a:ext cx="2694793" cy="194024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518161" y="3487317"/>
              <a:ext cx="2690048" cy="152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Israel rebelled against God despite God telling them not to make images of God</a:t>
              </a:r>
            </a:p>
            <a:p>
              <a:pPr>
                <a:buClr>
                  <a:srgbClr val="000000"/>
                </a:buClr>
                <a:buFont typeface="Arial"/>
                <a:buNone/>
              </a:pPr>
              <a:endParaRPr lang="en-SG"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39719" y="5338289"/>
              <a:ext cx="2690048" cy="95430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FFFFFF"/>
                  </a:solidFill>
                  <a:cs typeface="Arial"/>
                  <a:sym typeface="Arial"/>
                </a:rPr>
                <a:t>We rebel against God and go our own way as enemies of God (sin)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" y="5338288"/>
            <a:ext cx="2126959" cy="9543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SG" sz="1867" kern="0" dirty="0">
                <a:solidFill>
                  <a:srgbClr val="FFFFFF"/>
                </a:solidFill>
                <a:cs typeface="Arial"/>
                <a:sym typeface="Arial"/>
              </a:rPr>
              <a:t>God loves you and wants you to love him too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61721" y="1295966"/>
            <a:ext cx="2884145" cy="5283943"/>
            <a:chOff x="5061721" y="1295966"/>
            <a:chExt cx="2884145" cy="5283943"/>
          </a:xfrm>
        </p:grpSpPr>
        <p:sp>
          <p:nvSpPr>
            <p:cNvPr id="10" name="TextBox 9"/>
            <p:cNvSpPr txBox="1"/>
            <p:nvPr/>
          </p:nvSpPr>
          <p:spPr>
            <a:xfrm>
              <a:off x="5208209" y="3591414"/>
              <a:ext cx="2737657" cy="152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God’s anger and refusal to go with them</a:t>
              </a:r>
            </a:p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(they were destroying themselves by rebelling against God’s kindness)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1721" y="1295966"/>
              <a:ext cx="2602281" cy="197773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167604" y="5338287"/>
              <a:ext cx="2435912" cy="124162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FFFFFF"/>
                  </a:solidFill>
                  <a:cs typeface="Arial"/>
                  <a:sym typeface="Arial"/>
                </a:rPr>
                <a:t>God needs to punish our sin by condemning us to death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265252" y="189385"/>
            <a:ext cx="2832629" cy="6103203"/>
            <a:chOff x="7265252" y="189385"/>
            <a:chExt cx="2832629" cy="610320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5252" y="189385"/>
              <a:ext cx="2832629" cy="19423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880466" y="3487316"/>
              <a:ext cx="1817716" cy="95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God chooses Moses to plead for Israel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58548" y="5338288"/>
              <a:ext cx="1710193" cy="95430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FFFFFF"/>
                  </a:solidFill>
                  <a:cs typeface="Arial"/>
                  <a:sym typeface="Arial"/>
                </a:rPr>
                <a:t>God chooses Jesus to plead for us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04249" y="1745461"/>
            <a:ext cx="2736251" cy="4834449"/>
            <a:chOff x="9304249" y="1745461"/>
            <a:chExt cx="2736251" cy="483444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4249" y="1745461"/>
              <a:ext cx="2736251" cy="15201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06013" y="3838859"/>
              <a:ext cx="2202096" cy="1241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God’s </a:t>
              </a: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forgives them and relationship </a:t>
              </a:r>
              <a:r>
                <a:rPr lang="en-SG" sz="1867" kern="0" dirty="0">
                  <a:solidFill>
                    <a:srgbClr val="000000"/>
                  </a:solidFill>
                  <a:cs typeface="Arial"/>
                  <a:sym typeface="Arial"/>
                </a:rPr>
                <a:t>to Israel is restored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06013" y="5338288"/>
              <a:ext cx="2434487" cy="124162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SG" sz="1867" kern="0" dirty="0">
                  <a:solidFill>
                    <a:srgbClr val="FFFFFF"/>
                  </a:solidFill>
                  <a:cs typeface="Arial"/>
                  <a:sym typeface="Arial"/>
                </a:rPr>
                <a:t>God’s relationship to us is restored (if you turn away from sin and follow Jesus)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0" y="6708351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41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292031"/>
            <a:ext cx="11360800" cy="763600"/>
          </a:xfrm>
        </p:spPr>
        <p:txBody>
          <a:bodyPr/>
          <a:lstStyle/>
          <a:p>
            <a:pPr algn="ctr"/>
            <a:r>
              <a:rPr lang="en-SG" dirty="0" smtClean="0"/>
              <a:t>The Israelites FINALLY reached the border to the Promised Land!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75" y="941138"/>
            <a:ext cx="8113776" cy="45639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263" y="550513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SG" dirty="0">
                <a:solidFill>
                  <a:srgbClr val="000000"/>
                </a:solidFill>
                <a:highlight>
                  <a:srgbClr val="F8E71C"/>
                </a:highlight>
              </a:rPr>
              <a:t>But once again they did a very evil thing…</a:t>
            </a:r>
          </a:p>
        </p:txBody>
      </p:sp>
    </p:spTree>
    <p:extLst>
      <p:ext uri="{BB962C8B-B14F-4D97-AF65-F5344CB8AC3E}">
        <p14:creationId xmlns:p14="http://schemas.microsoft.com/office/powerpoint/2010/main" val="10464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They doubted God and refused to enter the Promised Land!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5484925"/>
            <a:ext cx="11360800" cy="606908"/>
          </a:xfrm>
        </p:spPr>
        <p:txBody>
          <a:bodyPr/>
          <a:lstStyle/>
          <a:p>
            <a:pPr marL="152396" indent="0" algn="ctr">
              <a:buNone/>
            </a:pPr>
            <a:r>
              <a:rPr lang="en-SG" sz="2800" b="1" dirty="0" smtClean="0"/>
              <a:t>Was Israel happy with the job Moses was doing?</a:t>
            </a:r>
            <a:endParaRPr lang="en-SG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572" y="1301836"/>
            <a:ext cx="5192830" cy="3894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86" y="1645433"/>
            <a:ext cx="33528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LESSON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97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631" y="172354"/>
            <a:ext cx="9007485" cy="63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631" y="172354"/>
            <a:ext cx="9007485" cy="6367167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715219" y="1101687"/>
            <a:ext cx="2941504" cy="1619563"/>
          </a:xfrm>
          <a:custGeom>
            <a:avLst/>
            <a:gdLst>
              <a:gd name="connsiteX0" fmla="*/ 0 w 2941504"/>
              <a:gd name="connsiteY0" fmla="*/ 0 h 1619563"/>
              <a:gd name="connsiteX1" fmla="*/ 66101 w 2941504"/>
              <a:gd name="connsiteY1" fmla="*/ 33050 h 1619563"/>
              <a:gd name="connsiteX2" fmla="*/ 99152 w 2941504"/>
              <a:gd name="connsiteY2" fmla="*/ 44067 h 1619563"/>
              <a:gd name="connsiteX3" fmla="*/ 154236 w 2941504"/>
              <a:gd name="connsiteY3" fmla="*/ 77118 h 1619563"/>
              <a:gd name="connsiteX4" fmla="*/ 187287 w 2941504"/>
              <a:gd name="connsiteY4" fmla="*/ 99152 h 1619563"/>
              <a:gd name="connsiteX5" fmla="*/ 242371 w 2941504"/>
              <a:gd name="connsiteY5" fmla="*/ 110168 h 1619563"/>
              <a:gd name="connsiteX6" fmla="*/ 352540 w 2941504"/>
              <a:gd name="connsiteY6" fmla="*/ 176270 h 1619563"/>
              <a:gd name="connsiteX7" fmla="*/ 451692 w 2941504"/>
              <a:gd name="connsiteY7" fmla="*/ 242371 h 1619563"/>
              <a:gd name="connsiteX8" fmla="*/ 484742 w 2941504"/>
              <a:gd name="connsiteY8" fmla="*/ 253388 h 1619563"/>
              <a:gd name="connsiteX9" fmla="*/ 539827 w 2941504"/>
              <a:gd name="connsiteY9" fmla="*/ 275421 h 1619563"/>
              <a:gd name="connsiteX10" fmla="*/ 649995 w 2941504"/>
              <a:gd name="connsiteY10" fmla="*/ 330506 h 1619563"/>
              <a:gd name="connsiteX11" fmla="*/ 738130 w 2941504"/>
              <a:gd name="connsiteY11" fmla="*/ 385590 h 1619563"/>
              <a:gd name="connsiteX12" fmla="*/ 793215 w 2941504"/>
              <a:gd name="connsiteY12" fmla="*/ 429658 h 1619563"/>
              <a:gd name="connsiteX13" fmla="*/ 815248 w 2941504"/>
              <a:gd name="connsiteY13" fmla="*/ 462708 h 1619563"/>
              <a:gd name="connsiteX14" fmla="*/ 859316 w 2941504"/>
              <a:gd name="connsiteY14" fmla="*/ 484742 h 1619563"/>
              <a:gd name="connsiteX15" fmla="*/ 892367 w 2941504"/>
              <a:gd name="connsiteY15" fmla="*/ 517793 h 1619563"/>
              <a:gd name="connsiteX16" fmla="*/ 958468 w 2941504"/>
              <a:gd name="connsiteY16" fmla="*/ 550843 h 1619563"/>
              <a:gd name="connsiteX17" fmla="*/ 1046603 w 2941504"/>
              <a:gd name="connsiteY17" fmla="*/ 605927 h 1619563"/>
              <a:gd name="connsiteX18" fmla="*/ 1068636 w 2941504"/>
              <a:gd name="connsiteY18" fmla="*/ 638978 h 1619563"/>
              <a:gd name="connsiteX19" fmla="*/ 1145754 w 2941504"/>
              <a:gd name="connsiteY19" fmla="*/ 694062 h 1619563"/>
              <a:gd name="connsiteX20" fmla="*/ 1288974 w 2941504"/>
              <a:gd name="connsiteY20" fmla="*/ 815248 h 1619563"/>
              <a:gd name="connsiteX21" fmla="*/ 1366092 w 2941504"/>
              <a:gd name="connsiteY21" fmla="*/ 870332 h 1619563"/>
              <a:gd name="connsiteX22" fmla="*/ 1421176 w 2941504"/>
              <a:gd name="connsiteY22" fmla="*/ 925417 h 1619563"/>
              <a:gd name="connsiteX23" fmla="*/ 1465244 w 2941504"/>
              <a:gd name="connsiteY23" fmla="*/ 958467 h 1619563"/>
              <a:gd name="connsiteX24" fmla="*/ 1553379 w 2941504"/>
              <a:gd name="connsiteY24" fmla="*/ 1024568 h 1619563"/>
              <a:gd name="connsiteX25" fmla="*/ 1608463 w 2941504"/>
              <a:gd name="connsiteY25" fmla="*/ 1079653 h 1619563"/>
              <a:gd name="connsiteX26" fmla="*/ 1663547 w 2941504"/>
              <a:gd name="connsiteY26" fmla="*/ 1134737 h 1619563"/>
              <a:gd name="connsiteX27" fmla="*/ 1773716 w 2941504"/>
              <a:gd name="connsiteY27" fmla="*/ 1222872 h 1619563"/>
              <a:gd name="connsiteX28" fmla="*/ 1828800 w 2941504"/>
              <a:gd name="connsiteY28" fmla="*/ 1244906 h 1619563"/>
              <a:gd name="connsiteX29" fmla="*/ 1949986 w 2941504"/>
              <a:gd name="connsiteY29" fmla="*/ 1333041 h 1619563"/>
              <a:gd name="connsiteX30" fmla="*/ 1994053 w 2941504"/>
              <a:gd name="connsiteY30" fmla="*/ 1344058 h 1619563"/>
              <a:gd name="connsiteX31" fmla="*/ 2038121 w 2941504"/>
              <a:gd name="connsiteY31" fmla="*/ 1366091 h 1619563"/>
              <a:gd name="connsiteX32" fmla="*/ 2115239 w 2941504"/>
              <a:gd name="connsiteY32" fmla="*/ 1388125 h 1619563"/>
              <a:gd name="connsiteX33" fmla="*/ 2159306 w 2941504"/>
              <a:gd name="connsiteY33" fmla="*/ 1410159 h 1619563"/>
              <a:gd name="connsiteX34" fmla="*/ 2192357 w 2941504"/>
              <a:gd name="connsiteY34" fmla="*/ 1421176 h 1619563"/>
              <a:gd name="connsiteX35" fmla="*/ 2247441 w 2941504"/>
              <a:gd name="connsiteY35" fmla="*/ 1454226 h 1619563"/>
              <a:gd name="connsiteX36" fmla="*/ 2280492 w 2941504"/>
              <a:gd name="connsiteY36" fmla="*/ 1476260 h 1619563"/>
              <a:gd name="connsiteX37" fmla="*/ 2335576 w 2941504"/>
              <a:gd name="connsiteY37" fmla="*/ 1498294 h 1619563"/>
              <a:gd name="connsiteX38" fmla="*/ 2368627 w 2941504"/>
              <a:gd name="connsiteY38" fmla="*/ 1509311 h 1619563"/>
              <a:gd name="connsiteX39" fmla="*/ 2434728 w 2941504"/>
              <a:gd name="connsiteY39" fmla="*/ 1542361 h 1619563"/>
              <a:gd name="connsiteX40" fmla="*/ 2533880 w 2941504"/>
              <a:gd name="connsiteY40" fmla="*/ 1553378 h 1619563"/>
              <a:gd name="connsiteX41" fmla="*/ 2599981 w 2941504"/>
              <a:gd name="connsiteY41" fmla="*/ 1564395 h 1619563"/>
              <a:gd name="connsiteX42" fmla="*/ 2787268 w 2941504"/>
              <a:gd name="connsiteY42" fmla="*/ 1586429 h 1619563"/>
              <a:gd name="connsiteX43" fmla="*/ 2875403 w 2941504"/>
              <a:gd name="connsiteY43" fmla="*/ 1608462 h 1619563"/>
              <a:gd name="connsiteX44" fmla="*/ 2941504 w 2941504"/>
              <a:gd name="connsiteY44" fmla="*/ 1619479 h 161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941504" h="1619563">
                <a:moveTo>
                  <a:pt x="0" y="0"/>
                </a:moveTo>
                <a:cubicBezTo>
                  <a:pt x="22034" y="11017"/>
                  <a:pt x="43590" y="23045"/>
                  <a:pt x="66101" y="33050"/>
                </a:cubicBezTo>
                <a:cubicBezTo>
                  <a:pt x="76713" y="37766"/>
                  <a:pt x="88765" y="38873"/>
                  <a:pt x="99152" y="44067"/>
                </a:cubicBezTo>
                <a:cubicBezTo>
                  <a:pt x="118304" y="53643"/>
                  <a:pt x="136078" y="65769"/>
                  <a:pt x="154236" y="77118"/>
                </a:cubicBezTo>
                <a:cubicBezTo>
                  <a:pt x="165464" y="84136"/>
                  <a:pt x="174889" y="94503"/>
                  <a:pt x="187287" y="99152"/>
                </a:cubicBezTo>
                <a:cubicBezTo>
                  <a:pt x="204820" y="105727"/>
                  <a:pt x="224010" y="106496"/>
                  <a:pt x="242371" y="110168"/>
                </a:cubicBezTo>
                <a:cubicBezTo>
                  <a:pt x="343382" y="190977"/>
                  <a:pt x="249986" y="124993"/>
                  <a:pt x="352540" y="176270"/>
                </a:cubicBezTo>
                <a:cubicBezTo>
                  <a:pt x="502618" y="251309"/>
                  <a:pt x="322537" y="168567"/>
                  <a:pt x="451692" y="242371"/>
                </a:cubicBezTo>
                <a:cubicBezTo>
                  <a:pt x="461775" y="248133"/>
                  <a:pt x="473869" y="249311"/>
                  <a:pt x="484742" y="253388"/>
                </a:cubicBezTo>
                <a:cubicBezTo>
                  <a:pt x="503259" y="260332"/>
                  <a:pt x="521906" y="267058"/>
                  <a:pt x="539827" y="275421"/>
                </a:cubicBezTo>
                <a:cubicBezTo>
                  <a:pt x="577032" y="292784"/>
                  <a:pt x="615833" y="307731"/>
                  <a:pt x="649995" y="330506"/>
                </a:cubicBezTo>
                <a:cubicBezTo>
                  <a:pt x="700862" y="364418"/>
                  <a:pt x="671692" y="345728"/>
                  <a:pt x="738130" y="385590"/>
                </a:cubicBezTo>
                <a:cubicBezTo>
                  <a:pt x="801276" y="480309"/>
                  <a:pt x="717195" y="368842"/>
                  <a:pt x="793215" y="429658"/>
                </a:cubicBezTo>
                <a:cubicBezTo>
                  <a:pt x="803554" y="437929"/>
                  <a:pt x="805076" y="454232"/>
                  <a:pt x="815248" y="462708"/>
                </a:cubicBezTo>
                <a:cubicBezTo>
                  <a:pt x="827865" y="473222"/>
                  <a:pt x="845952" y="475196"/>
                  <a:pt x="859316" y="484742"/>
                </a:cubicBezTo>
                <a:cubicBezTo>
                  <a:pt x="871994" y="493798"/>
                  <a:pt x="879403" y="509151"/>
                  <a:pt x="892367" y="517793"/>
                </a:cubicBezTo>
                <a:cubicBezTo>
                  <a:pt x="912864" y="531458"/>
                  <a:pt x="937344" y="538169"/>
                  <a:pt x="958468" y="550843"/>
                </a:cubicBezTo>
                <a:cubicBezTo>
                  <a:pt x="1101469" y="636644"/>
                  <a:pt x="909374" y="537315"/>
                  <a:pt x="1046603" y="605927"/>
                </a:cubicBezTo>
                <a:cubicBezTo>
                  <a:pt x="1053947" y="616944"/>
                  <a:pt x="1059274" y="629615"/>
                  <a:pt x="1068636" y="638978"/>
                </a:cubicBezTo>
                <a:cubicBezTo>
                  <a:pt x="1108327" y="678669"/>
                  <a:pt x="1108220" y="662784"/>
                  <a:pt x="1145754" y="694062"/>
                </a:cubicBezTo>
                <a:cubicBezTo>
                  <a:pt x="1245952" y="777560"/>
                  <a:pt x="1064337" y="665485"/>
                  <a:pt x="1288974" y="815248"/>
                </a:cubicBezTo>
                <a:cubicBezTo>
                  <a:pt x="1312660" y="831039"/>
                  <a:pt x="1345603" y="852119"/>
                  <a:pt x="1366092" y="870332"/>
                </a:cubicBezTo>
                <a:cubicBezTo>
                  <a:pt x="1385500" y="887584"/>
                  <a:pt x="1401768" y="908165"/>
                  <a:pt x="1421176" y="925417"/>
                </a:cubicBezTo>
                <a:cubicBezTo>
                  <a:pt x="1434900" y="937616"/>
                  <a:pt x="1451520" y="946268"/>
                  <a:pt x="1465244" y="958467"/>
                </a:cubicBezTo>
                <a:cubicBezTo>
                  <a:pt x="1541200" y="1025983"/>
                  <a:pt x="1490031" y="1003454"/>
                  <a:pt x="1553379" y="1024568"/>
                </a:cubicBezTo>
                <a:cubicBezTo>
                  <a:pt x="1612128" y="1112695"/>
                  <a:pt x="1535023" y="1006215"/>
                  <a:pt x="1608463" y="1079653"/>
                </a:cubicBezTo>
                <a:cubicBezTo>
                  <a:pt x="1721082" y="1192270"/>
                  <a:pt x="1536240" y="1036808"/>
                  <a:pt x="1663547" y="1134737"/>
                </a:cubicBezTo>
                <a:cubicBezTo>
                  <a:pt x="1700823" y="1163411"/>
                  <a:pt x="1730051" y="1205406"/>
                  <a:pt x="1773716" y="1222872"/>
                </a:cubicBezTo>
                <a:cubicBezTo>
                  <a:pt x="1792077" y="1230217"/>
                  <a:pt x="1811842" y="1234731"/>
                  <a:pt x="1828800" y="1244906"/>
                </a:cubicBezTo>
                <a:cubicBezTo>
                  <a:pt x="1929303" y="1305207"/>
                  <a:pt x="1836459" y="1276276"/>
                  <a:pt x="1949986" y="1333041"/>
                </a:cubicBezTo>
                <a:cubicBezTo>
                  <a:pt x="1963529" y="1339812"/>
                  <a:pt x="1979876" y="1338742"/>
                  <a:pt x="1994053" y="1344058"/>
                </a:cubicBezTo>
                <a:cubicBezTo>
                  <a:pt x="2009430" y="1349824"/>
                  <a:pt x="2023026" y="1359622"/>
                  <a:pt x="2038121" y="1366091"/>
                </a:cubicBezTo>
                <a:cubicBezTo>
                  <a:pt x="2060251" y="1375575"/>
                  <a:pt x="2092872" y="1382533"/>
                  <a:pt x="2115239" y="1388125"/>
                </a:cubicBezTo>
                <a:cubicBezTo>
                  <a:pt x="2129928" y="1395470"/>
                  <a:pt x="2144211" y="1403690"/>
                  <a:pt x="2159306" y="1410159"/>
                </a:cubicBezTo>
                <a:cubicBezTo>
                  <a:pt x="2169980" y="1414734"/>
                  <a:pt x="2181970" y="1415983"/>
                  <a:pt x="2192357" y="1421176"/>
                </a:cubicBezTo>
                <a:cubicBezTo>
                  <a:pt x="2211509" y="1430752"/>
                  <a:pt x="2229283" y="1442877"/>
                  <a:pt x="2247441" y="1454226"/>
                </a:cubicBezTo>
                <a:cubicBezTo>
                  <a:pt x="2258669" y="1461244"/>
                  <a:pt x="2268649" y="1470338"/>
                  <a:pt x="2280492" y="1476260"/>
                </a:cubicBezTo>
                <a:cubicBezTo>
                  <a:pt x="2298180" y="1485104"/>
                  <a:pt x="2317059" y="1491350"/>
                  <a:pt x="2335576" y="1498294"/>
                </a:cubicBezTo>
                <a:cubicBezTo>
                  <a:pt x="2346450" y="1502372"/>
                  <a:pt x="2358240" y="1504118"/>
                  <a:pt x="2368627" y="1509311"/>
                </a:cubicBezTo>
                <a:cubicBezTo>
                  <a:pt x="2406694" y="1528344"/>
                  <a:pt x="2393191" y="1535438"/>
                  <a:pt x="2434728" y="1542361"/>
                </a:cubicBezTo>
                <a:cubicBezTo>
                  <a:pt x="2467530" y="1547828"/>
                  <a:pt x="2500918" y="1548983"/>
                  <a:pt x="2533880" y="1553378"/>
                </a:cubicBezTo>
                <a:cubicBezTo>
                  <a:pt x="2556022" y="1556330"/>
                  <a:pt x="2577868" y="1561236"/>
                  <a:pt x="2599981" y="1564395"/>
                </a:cubicBezTo>
                <a:cubicBezTo>
                  <a:pt x="2652976" y="1571966"/>
                  <a:pt x="2735220" y="1580646"/>
                  <a:pt x="2787268" y="1586429"/>
                </a:cubicBezTo>
                <a:lnTo>
                  <a:pt x="2875403" y="1608462"/>
                </a:lnTo>
                <a:cubicBezTo>
                  <a:pt x="2926597" y="1621260"/>
                  <a:pt x="2904328" y="1619479"/>
                  <a:pt x="2941504" y="161947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Freeform 7"/>
          <p:cNvSpPr/>
          <p:nvPr/>
        </p:nvSpPr>
        <p:spPr>
          <a:xfrm>
            <a:off x="4990641" y="3955055"/>
            <a:ext cx="2699132" cy="1608463"/>
          </a:xfrm>
          <a:custGeom>
            <a:avLst/>
            <a:gdLst>
              <a:gd name="connsiteX0" fmla="*/ 0 w 2699132"/>
              <a:gd name="connsiteY0" fmla="*/ 0 h 1608463"/>
              <a:gd name="connsiteX1" fmla="*/ 154236 w 2699132"/>
              <a:gd name="connsiteY1" fmla="*/ 11017 h 1608463"/>
              <a:gd name="connsiteX2" fmla="*/ 330506 w 2699132"/>
              <a:gd name="connsiteY2" fmla="*/ 44068 h 1608463"/>
              <a:gd name="connsiteX3" fmla="*/ 363557 w 2699132"/>
              <a:gd name="connsiteY3" fmla="*/ 55085 h 1608463"/>
              <a:gd name="connsiteX4" fmla="*/ 473725 w 2699132"/>
              <a:gd name="connsiteY4" fmla="*/ 77118 h 1608463"/>
              <a:gd name="connsiteX5" fmla="*/ 528810 w 2699132"/>
              <a:gd name="connsiteY5" fmla="*/ 110169 h 1608463"/>
              <a:gd name="connsiteX6" fmla="*/ 583894 w 2699132"/>
              <a:gd name="connsiteY6" fmla="*/ 132203 h 1608463"/>
              <a:gd name="connsiteX7" fmla="*/ 694063 w 2699132"/>
              <a:gd name="connsiteY7" fmla="*/ 198304 h 1608463"/>
              <a:gd name="connsiteX8" fmla="*/ 749147 w 2699132"/>
              <a:gd name="connsiteY8" fmla="*/ 242372 h 1608463"/>
              <a:gd name="connsiteX9" fmla="*/ 804231 w 2699132"/>
              <a:gd name="connsiteY9" fmla="*/ 286439 h 1608463"/>
              <a:gd name="connsiteX10" fmla="*/ 859316 w 2699132"/>
              <a:gd name="connsiteY10" fmla="*/ 330506 h 1608463"/>
              <a:gd name="connsiteX11" fmla="*/ 892366 w 2699132"/>
              <a:gd name="connsiteY11" fmla="*/ 363557 h 1608463"/>
              <a:gd name="connsiteX12" fmla="*/ 980501 w 2699132"/>
              <a:gd name="connsiteY12" fmla="*/ 429658 h 1608463"/>
              <a:gd name="connsiteX13" fmla="*/ 1002535 w 2699132"/>
              <a:gd name="connsiteY13" fmla="*/ 462709 h 1608463"/>
              <a:gd name="connsiteX14" fmla="*/ 1035586 w 2699132"/>
              <a:gd name="connsiteY14" fmla="*/ 495759 h 1608463"/>
              <a:gd name="connsiteX15" fmla="*/ 1068636 w 2699132"/>
              <a:gd name="connsiteY15" fmla="*/ 550844 h 1608463"/>
              <a:gd name="connsiteX16" fmla="*/ 1101687 w 2699132"/>
              <a:gd name="connsiteY16" fmla="*/ 572878 h 1608463"/>
              <a:gd name="connsiteX17" fmla="*/ 1189822 w 2699132"/>
              <a:gd name="connsiteY17" fmla="*/ 661012 h 1608463"/>
              <a:gd name="connsiteX18" fmla="*/ 1244906 w 2699132"/>
              <a:gd name="connsiteY18" fmla="*/ 705080 h 1608463"/>
              <a:gd name="connsiteX19" fmla="*/ 1299990 w 2699132"/>
              <a:gd name="connsiteY19" fmla="*/ 760164 h 1608463"/>
              <a:gd name="connsiteX20" fmla="*/ 1399142 w 2699132"/>
              <a:gd name="connsiteY20" fmla="*/ 837282 h 1608463"/>
              <a:gd name="connsiteX21" fmla="*/ 1454226 w 2699132"/>
              <a:gd name="connsiteY21" fmla="*/ 892367 h 1608463"/>
              <a:gd name="connsiteX22" fmla="*/ 1509311 w 2699132"/>
              <a:gd name="connsiteY22" fmla="*/ 947451 h 1608463"/>
              <a:gd name="connsiteX23" fmla="*/ 1531345 w 2699132"/>
              <a:gd name="connsiteY23" fmla="*/ 980502 h 1608463"/>
              <a:gd name="connsiteX24" fmla="*/ 1652530 w 2699132"/>
              <a:gd name="connsiteY24" fmla="*/ 1090670 h 1608463"/>
              <a:gd name="connsiteX25" fmla="*/ 1707614 w 2699132"/>
              <a:gd name="connsiteY25" fmla="*/ 1134738 h 1608463"/>
              <a:gd name="connsiteX26" fmla="*/ 1740665 w 2699132"/>
              <a:gd name="connsiteY26" fmla="*/ 1178805 h 1608463"/>
              <a:gd name="connsiteX27" fmla="*/ 1773716 w 2699132"/>
              <a:gd name="connsiteY27" fmla="*/ 1200839 h 1608463"/>
              <a:gd name="connsiteX28" fmla="*/ 1828800 w 2699132"/>
              <a:gd name="connsiteY28" fmla="*/ 1244906 h 1608463"/>
              <a:gd name="connsiteX29" fmla="*/ 1850834 w 2699132"/>
              <a:gd name="connsiteY29" fmla="*/ 1277957 h 1608463"/>
              <a:gd name="connsiteX30" fmla="*/ 1883884 w 2699132"/>
              <a:gd name="connsiteY30" fmla="*/ 1299991 h 1608463"/>
              <a:gd name="connsiteX31" fmla="*/ 1916935 w 2699132"/>
              <a:gd name="connsiteY31" fmla="*/ 1333041 h 1608463"/>
              <a:gd name="connsiteX32" fmla="*/ 1972019 w 2699132"/>
              <a:gd name="connsiteY32" fmla="*/ 1377109 h 1608463"/>
              <a:gd name="connsiteX33" fmla="*/ 2060154 w 2699132"/>
              <a:gd name="connsiteY33" fmla="*/ 1454227 h 1608463"/>
              <a:gd name="connsiteX34" fmla="*/ 2115239 w 2699132"/>
              <a:gd name="connsiteY34" fmla="*/ 1476261 h 1608463"/>
              <a:gd name="connsiteX35" fmla="*/ 2225407 w 2699132"/>
              <a:gd name="connsiteY35" fmla="*/ 1531345 h 1608463"/>
              <a:gd name="connsiteX36" fmla="*/ 2291508 w 2699132"/>
              <a:gd name="connsiteY36" fmla="*/ 1553379 h 1608463"/>
              <a:gd name="connsiteX37" fmla="*/ 2357610 w 2699132"/>
              <a:gd name="connsiteY37" fmla="*/ 1586429 h 1608463"/>
              <a:gd name="connsiteX38" fmla="*/ 2566930 w 2699132"/>
              <a:gd name="connsiteY38" fmla="*/ 1608463 h 1608463"/>
              <a:gd name="connsiteX39" fmla="*/ 2699132 w 2699132"/>
              <a:gd name="connsiteY39" fmla="*/ 1597446 h 160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99132" h="1608463">
                <a:moveTo>
                  <a:pt x="0" y="0"/>
                </a:moveTo>
                <a:cubicBezTo>
                  <a:pt x="51412" y="3672"/>
                  <a:pt x="102925" y="6130"/>
                  <a:pt x="154236" y="11017"/>
                </a:cubicBezTo>
                <a:cubicBezTo>
                  <a:pt x="213690" y="16679"/>
                  <a:pt x="272736" y="29625"/>
                  <a:pt x="330506" y="44068"/>
                </a:cubicBezTo>
                <a:cubicBezTo>
                  <a:pt x="341772" y="46885"/>
                  <a:pt x="352241" y="52474"/>
                  <a:pt x="363557" y="55085"/>
                </a:cubicBezTo>
                <a:cubicBezTo>
                  <a:pt x="400048" y="63506"/>
                  <a:pt x="473725" y="77118"/>
                  <a:pt x="473725" y="77118"/>
                </a:cubicBezTo>
                <a:cubicBezTo>
                  <a:pt x="492087" y="88135"/>
                  <a:pt x="509657" y="100593"/>
                  <a:pt x="528810" y="110169"/>
                </a:cubicBezTo>
                <a:cubicBezTo>
                  <a:pt x="546498" y="119013"/>
                  <a:pt x="566445" y="122897"/>
                  <a:pt x="583894" y="132203"/>
                </a:cubicBezTo>
                <a:cubicBezTo>
                  <a:pt x="621682" y="152356"/>
                  <a:pt x="694063" y="198304"/>
                  <a:pt x="694063" y="198304"/>
                </a:cubicBezTo>
                <a:cubicBezTo>
                  <a:pt x="757202" y="293017"/>
                  <a:pt x="673132" y="181561"/>
                  <a:pt x="749147" y="242372"/>
                </a:cubicBezTo>
                <a:cubicBezTo>
                  <a:pt x="820337" y="299323"/>
                  <a:pt x="721157" y="258747"/>
                  <a:pt x="804231" y="286439"/>
                </a:cubicBezTo>
                <a:cubicBezTo>
                  <a:pt x="822593" y="301128"/>
                  <a:pt x="841620" y="315022"/>
                  <a:pt x="859316" y="330506"/>
                </a:cubicBezTo>
                <a:cubicBezTo>
                  <a:pt x="871041" y="340766"/>
                  <a:pt x="880641" y="353297"/>
                  <a:pt x="892366" y="363557"/>
                </a:cubicBezTo>
                <a:cubicBezTo>
                  <a:pt x="934236" y="400194"/>
                  <a:pt x="941148" y="403423"/>
                  <a:pt x="980501" y="429658"/>
                </a:cubicBezTo>
                <a:cubicBezTo>
                  <a:pt x="987846" y="440675"/>
                  <a:pt x="994058" y="452537"/>
                  <a:pt x="1002535" y="462709"/>
                </a:cubicBezTo>
                <a:cubicBezTo>
                  <a:pt x="1012509" y="474678"/>
                  <a:pt x="1026238" y="483295"/>
                  <a:pt x="1035586" y="495759"/>
                </a:cubicBezTo>
                <a:cubicBezTo>
                  <a:pt x="1048434" y="512889"/>
                  <a:pt x="1054701" y="534586"/>
                  <a:pt x="1068636" y="550844"/>
                </a:cubicBezTo>
                <a:cubicBezTo>
                  <a:pt x="1077253" y="560897"/>
                  <a:pt x="1091890" y="563971"/>
                  <a:pt x="1101687" y="572878"/>
                </a:cubicBezTo>
                <a:cubicBezTo>
                  <a:pt x="1132429" y="600825"/>
                  <a:pt x="1157379" y="635058"/>
                  <a:pt x="1189822" y="661012"/>
                </a:cubicBezTo>
                <a:cubicBezTo>
                  <a:pt x="1208183" y="675701"/>
                  <a:pt x="1227428" y="689350"/>
                  <a:pt x="1244906" y="705080"/>
                </a:cubicBezTo>
                <a:cubicBezTo>
                  <a:pt x="1264207" y="722451"/>
                  <a:pt x="1280274" y="743265"/>
                  <a:pt x="1299990" y="760164"/>
                </a:cubicBezTo>
                <a:cubicBezTo>
                  <a:pt x="1331781" y="787413"/>
                  <a:pt x="1375916" y="802444"/>
                  <a:pt x="1399142" y="837282"/>
                </a:cubicBezTo>
                <a:cubicBezTo>
                  <a:pt x="1428521" y="881350"/>
                  <a:pt x="1410159" y="862988"/>
                  <a:pt x="1454226" y="892367"/>
                </a:cubicBezTo>
                <a:cubicBezTo>
                  <a:pt x="1512985" y="980503"/>
                  <a:pt x="1435862" y="874002"/>
                  <a:pt x="1509311" y="947451"/>
                </a:cubicBezTo>
                <a:cubicBezTo>
                  <a:pt x="1518674" y="956814"/>
                  <a:pt x="1522438" y="970705"/>
                  <a:pt x="1531345" y="980502"/>
                </a:cubicBezTo>
                <a:cubicBezTo>
                  <a:pt x="1606345" y="1063002"/>
                  <a:pt x="1592079" y="1050371"/>
                  <a:pt x="1652530" y="1090670"/>
                </a:cubicBezTo>
                <a:cubicBezTo>
                  <a:pt x="1720009" y="1191889"/>
                  <a:pt x="1627795" y="1068223"/>
                  <a:pt x="1707614" y="1134738"/>
                </a:cubicBezTo>
                <a:cubicBezTo>
                  <a:pt x="1721720" y="1146493"/>
                  <a:pt x="1727681" y="1165822"/>
                  <a:pt x="1740665" y="1178805"/>
                </a:cubicBezTo>
                <a:cubicBezTo>
                  <a:pt x="1750028" y="1188168"/>
                  <a:pt x="1762699" y="1193494"/>
                  <a:pt x="1773716" y="1200839"/>
                </a:cubicBezTo>
                <a:cubicBezTo>
                  <a:pt x="1836858" y="1295556"/>
                  <a:pt x="1752783" y="1184093"/>
                  <a:pt x="1828800" y="1244906"/>
                </a:cubicBezTo>
                <a:cubicBezTo>
                  <a:pt x="1839139" y="1253177"/>
                  <a:pt x="1841471" y="1268594"/>
                  <a:pt x="1850834" y="1277957"/>
                </a:cubicBezTo>
                <a:cubicBezTo>
                  <a:pt x="1860196" y="1287320"/>
                  <a:pt x="1873712" y="1291515"/>
                  <a:pt x="1883884" y="1299991"/>
                </a:cubicBezTo>
                <a:cubicBezTo>
                  <a:pt x="1895853" y="1309965"/>
                  <a:pt x="1905210" y="1322781"/>
                  <a:pt x="1916935" y="1333041"/>
                </a:cubicBezTo>
                <a:cubicBezTo>
                  <a:pt x="1934631" y="1348525"/>
                  <a:pt x="1954323" y="1361625"/>
                  <a:pt x="1972019" y="1377109"/>
                </a:cubicBezTo>
                <a:cubicBezTo>
                  <a:pt x="2011865" y="1411974"/>
                  <a:pt x="2007743" y="1422780"/>
                  <a:pt x="2060154" y="1454227"/>
                </a:cubicBezTo>
                <a:cubicBezTo>
                  <a:pt x="2077112" y="1464402"/>
                  <a:pt x="2097551" y="1467417"/>
                  <a:pt x="2115239" y="1476261"/>
                </a:cubicBezTo>
                <a:cubicBezTo>
                  <a:pt x="2218466" y="1527874"/>
                  <a:pt x="2121640" y="1493611"/>
                  <a:pt x="2225407" y="1531345"/>
                </a:cubicBezTo>
                <a:cubicBezTo>
                  <a:pt x="2247234" y="1539282"/>
                  <a:pt x="2272183" y="1540496"/>
                  <a:pt x="2291508" y="1553379"/>
                </a:cubicBezTo>
                <a:cubicBezTo>
                  <a:pt x="2323820" y="1574919"/>
                  <a:pt x="2321121" y="1577307"/>
                  <a:pt x="2357610" y="1586429"/>
                </a:cubicBezTo>
                <a:cubicBezTo>
                  <a:pt x="2433662" y="1605442"/>
                  <a:pt x="2475424" y="1601927"/>
                  <a:pt x="2566930" y="1608463"/>
                </a:cubicBezTo>
                <a:cubicBezTo>
                  <a:pt x="2691773" y="1597114"/>
                  <a:pt x="2647554" y="1597446"/>
                  <a:pt x="2699132" y="159744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reeform 8"/>
          <p:cNvSpPr/>
          <p:nvPr/>
        </p:nvSpPr>
        <p:spPr>
          <a:xfrm>
            <a:off x="5122843" y="2566930"/>
            <a:ext cx="2544897" cy="1718646"/>
          </a:xfrm>
          <a:custGeom>
            <a:avLst/>
            <a:gdLst>
              <a:gd name="connsiteX0" fmla="*/ 0 w 2544897"/>
              <a:gd name="connsiteY0" fmla="*/ 0 h 1718646"/>
              <a:gd name="connsiteX1" fmla="*/ 55085 w 2544897"/>
              <a:gd name="connsiteY1" fmla="*/ 11017 h 1718646"/>
              <a:gd name="connsiteX2" fmla="*/ 88135 w 2544897"/>
              <a:gd name="connsiteY2" fmla="*/ 22034 h 1718646"/>
              <a:gd name="connsiteX3" fmla="*/ 176270 w 2544897"/>
              <a:gd name="connsiteY3" fmla="*/ 44068 h 1718646"/>
              <a:gd name="connsiteX4" fmla="*/ 220338 w 2544897"/>
              <a:gd name="connsiteY4" fmla="*/ 55084 h 1718646"/>
              <a:gd name="connsiteX5" fmla="*/ 319490 w 2544897"/>
              <a:gd name="connsiteY5" fmla="*/ 110169 h 1718646"/>
              <a:gd name="connsiteX6" fmla="*/ 363557 w 2544897"/>
              <a:gd name="connsiteY6" fmla="*/ 121186 h 1718646"/>
              <a:gd name="connsiteX7" fmla="*/ 451692 w 2544897"/>
              <a:gd name="connsiteY7" fmla="*/ 176270 h 1718646"/>
              <a:gd name="connsiteX8" fmla="*/ 561861 w 2544897"/>
              <a:gd name="connsiteY8" fmla="*/ 242371 h 1718646"/>
              <a:gd name="connsiteX9" fmla="*/ 616945 w 2544897"/>
              <a:gd name="connsiteY9" fmla="*/ 275422 h 1718646"/>
              <a:gd name="connsiteX10" fmla="*/ 694063 w 2544897"/>
              <a:gd name="connsiteY10" fmla="*/ 330506 h 1718646"/>
              <a:gd name="connsiteX11" fmla="*/ 738130 w 2544897"/>
              <a:gd name="connsiteY11" fmla="*/ 352540 h 1718646"/>
              <a:gd name="connsiteX12" fmla="*/ 749147 w 2544897"/>
              <a:gd name="connsiteY12" fmla="*/ 385590 h 1718646"/>
              <a:gd name="connsiteX13" fmla="*/ 782198 w 2544897"/>
              <a:gd name="connsiteY13" fmla="*/ 407624 h 1718646"/>
              <a:gd name="connsiteX14" fmla="*/ 870333 w 2544897"/>
              <a:gd name="connsiteY14" fmla="*/ 462709 h 1718646"/>
              <a:gd name="connsiteX15" fmla="*/ 980502 w 2544897"/>
              <a:gd name="connsiteY15" fmla="*/ 561860 h 1718646"/>
              <a:gd name="connsiteX16" fmla="*/ 1002535 w 2544897"/>
              <a:gd name="connsiteY16" fmla="*/ 594911 h 1718646"/>
              <a:gd name="connsiteX17" fmla="*/ 1035586 w 2544897"/>
              <a:gd name="connsiteY17" fmla="*/ 605928 h 1718646"/>
              <a:gd name="connsiteX18" fmla="*/ 1068637 w 2544897"/>
              <a:gd name="connsiteY18" fmla="*/ 638978 h 1718646"/>
              <a:gd name="connsiteX19" fmla="*/ 1079653 w 2544897"/>
              <a:gd name="connsiteY19" fmla="*/ 672029 h 1718646"/>
              <a:gd name="connsiteX20" fmla="*/ 1112704 w 2544897"/>
              <a:gd name="connsiteY20" fmla="*/ 694063 h 1718646"/>
              <a:gd name="connsiteX21" fmla="*/ 1145755 w 2544897"/>
              <a:gd name="connsiteY21" fmla="*/ 727113 h 1718646"/>
              <a:gd name="connsiteX22" fmla="*/ 1211856 w 2544897"/>
              <a:gd name="connsiteY22" fmla="*/ 804231 h 1718646"/>
              <a:gd name="connsiteX23" fmla="*/ 1244906 w 2544897"/>
              <a:gd name="connsiteY23" fmla="*/ 848299 h 1718646"/>
              <a:gd name="connsiteX24" fmla="*/ 1288974 w 2544897"/>
              <a:gd name="connsiteY24" fmla="*/ 870333 h 1718646"/>
              <a:gd name="connsiteX25" fmla="*/ 1355075 w 2544897"/>
              <a:gd name="connsiteY25" fmla="*/ 936434 h 1718646"/>
              <a:gd name="connsiteX26" fmla="*/ 1388126 w 2544897"/>
              <a:gd name="connsiteY26" fmla="*/ 969484 h 1718646"/>
              <a:gd name="connsiteX27" fmla="*/ 1432193 w 2544897"/>
              <a:gd name="connsiteY27" fmla="*/ 1013552 h 1718646"/>
              <a:gd name="connsiteX28" fmla="*/ 1454227 w 2544897"/>
              <a:gd name="connsiteY28" fmla="*/ 1057619 h 1718646"/>
              <a:gd name="connsiteX29" fmla="*/ 1487277 w 2544897"/>
              <a:gd name="connsiteY29" fmla="*/ 1068636 h 1718646"/>
              <a:gd name="connsiteX30" fmla="*/ 1531345 w 2544897"/>
              <a:gd name="connsiteY30" fmla="*/ 1112704 h 1718646"/>
              <a:gd name="connsiteX31" fmla="*/ 1586429 w 2544897"/>
              <a:gd name="connsiteY31" fmla="*/ 1189822 h 1718646"/>
              <a:gd name="connsiteX32" fmla="*/ 1619480 w 2544897"/>
              <a:gd name="connsiteY32" fmla="*/ 1200839 h 1718646"/>
              <a:gd name="connsiteX33" fmla="*/ 1696598 w 2544897"/>
              <a:gd name="connsiteY33" fmla="*/ 1288974 h 1718646"/>
              <a:gd name="connsiteX34" fmla="*/ 1729649 w 2544897"/>
              <a:gd name="connsiteY34" fmla="*/ 1322024 h 1718646"/>
              <a:gd name="connsiteX35" fmla="*/ 1784733 w 2544897"/>
              <a:gd name="connsiteY35" fmla="*/ 1388125 h 1718646"/>
              <a:gd name="connsiteX36" fmla="*/ 1839817 w 2544897"/>
              <a:gd name="connsiteY36" fmla="*/ 1410159 h 1718646"/>
              <a:gd name="connsiteX37" fmla="*/ 1927952 w 2544897"/>
              <a:gd name="connsiteY37" fmla="*/ 1487277 h 1718646"/>
              <a:gd name="connsiteX38" fmla="*/ 1972020 w 2544897"/>
              <a:gd name="connsiteY38" fmla="*/ 1520328 h 1718646"/>
              <a:gd name="connsiteX39" fmla="*/ 2027104 w 2544897"/>
              <a:gd name="connsiteY39" fmla="*/ 1542362 h 1718646"/>
              <a:gd name="connsiteX40" fmla="*/ 2148290 w 2544897"/>
              <a:gd name="connsiteY40" fmla="*/ 1597446 h 1718646"/>
              <a:gd name="connsiteX41" fmla="*/ 2247441 w 2544897"/>
              <a:gd name="connsiteY41" fmla="*/ 1641513 h 1718646"/>
              <a:gd name="connsiteX42" fmla="*/ 2335576 w 2544897"/>
              <a:gd name="connsiteY42" fmla="*/ 1674564 h 1718646"/>
              <a:gd name="connsiteX43" fmla="*/ 2401677 w 2544897"/>
              <a:gd name="connsiteY43" fmla="*/ 1685581 h 1718646"/>
              <a:gd name="connsiteX44" fmla="*/ 2489812 w 2544897"/>
              <a:gd name="connsiteY44" fmla="*/ 1707615 h 1718646"/>
              <a:gd name="connsiteX45" fmla="*/ 2544897 w 2544897"/>
              <a:gd name="connsiteY45" fmla="*/ 1718631 h 171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44897" h="1718646">
                <a:moveTo>
                  <a:pt x="0" y="0"/>
                </a:moveTo>
                <a:cubicBezTo>
                  <a:pt x="18362" y="3672"/>
                  <a:pt x="36919" y="6475"/>
                  <a:pt x="55085" y="11017"/>
                </a:cubicBezTo>
                <a:cubicBezTo>
                  <a:pt x="66351" y="13834"/>
                  <a:pt x="76932" y="18978"/>
                  <a:pt x="88135" y="22034"/>
                </a:cubicBezTo>
                <a:cubicBezTo>
                  <a:pt x="117350" y="30002"/>
                  <a:pt x="146892" y="36724"/>
                  <a:pt x="176270" y="44068"/>
                </a:cubicBezTo>
                <a:lnTo>
                  <a:pt x="220338" y="55084"/>
                </a:lnTo>
                <a:cubicBezTo>
                  <a:pt x="279521" y="94540"/>
                  <a:pt x="268588" y="95625"/>
                  <a:pt x="319490" y="110169"/>
                </a:cubicBezTo>
                <a:cubicBezTo>
                  <a:pt x="334049" y="114329"/>
                  <a:pt x="348868" y="117514"/>
                  <a:pt x="363557" y="121186"/>
                </a:cubicBezTo>
                <a:cubicBezTo>
                  <a:pt x="426247" y="183875"/>
                  <a:pt x="362271" y="128579"/>
                  <a:pt x="451692" y="176270"/>
                </a:cubicBezTo>
                <a:cubicBezTo>
                  <a:pt x="489480" y="196423"/>
                  <a:pt x="525138" y="220337"/>
                  <a:pt x="561861" y="242371"/>
                </a:cubicBezTo>
                <a:cubicBezTo>
                  <a:pt x="580222" y="253388"/>
                  <a:pt x="599815" y="262574"/>
                  <a:pt x="616945" y="275422"/>
                </a:cubicBezTo>
                <a:cubicBezTo>
                  <a:pt x="635862" y="289610"/>
                  <a:pt x="671510" y="317618"/>
                  <a:pt x="694063" y="330506"/>
                </a:cubicBezTo>
                <a:cubicBezTo>
                  <a:pt x="708322" y="338654"/>
                  <a:pt x="723441" y="345195"/>
                  <a:pt x="738130" y="352540"/>
                </a:cubicBezTo>
                <a:cubicBezTo>
                  <a:pt x="741802" y="363557"/>
                  <a:pt x="741893" y="376522"/>
                  <a:pt x="749147" y="385590"/>
                </a:cubicBezTo>
                <a:cubicBezTo>
                  <a:pt x="757419" y="395929"/>
                  <a:pt x="772026" y="399147"/>
                  <a:pt x="782198" y="407624"/>
                </a:cubicBezTo>
                <a:cubicBezTo>
                  <a:pt x="847323" y="461895"/>
                  <a:pt x="777821" y="425704"/>
                  <a:pt x="870333" y="462709"/>
                </a:cubicBezTo>
                <a:cubicBezTo>
                  <a:pt x="949418" y="541794"/>
                  <a:pt x="911505" y="510114"/>
                  <a:pt x="980502" y="561860"/>
                </a:cubicBezTo>
                <a:cubicBezTo>
                  <a:pt x="987846" y="572877"/>
                  <a:pt x="992196" y="586640"/>
                  <a:pt x="1002535" y="594911"/>
                </a:cubicBezTo>
                <a:cubicBezTo>
                  <a:pt x="1011603" y="602166"/>
                  <a:pt x="1025923" y="599486"/>
                  <a:pt x="1035586" y="605928"/>
                </a:cubicBezTo>
                <a:cubicBezTo>
                  <a:pt x="1048550" y="614570"/>
                  <a:pt x="1057620" y="627961"/>
                  <a:pt x="1068637" y="638978"/>
                </a:cubicBezTo>
                <a:cubicBezTo>
                  <a:pt x="1072309" y="649995"/>
                  <a:pt x="1072399" y="662961"/>
                  <a:pt x="1079653" y="672029"/>
                </a:cubicBezTo>
                <a:cubicBezTo>
                  <a:pt x="1087924" y="682368"/>
                  <a:pt x="1102532" y="685587"/>
                  <a:pt x="1112704" y="694063"/>
                </a:cubicBezTo>
                <a:cubicBezTo>
                  <a:pt x="1124673" y="704037"/>
                  <a:pt x="1134738" y="716096"/>
                  <a:pt x="1145755" y="727113"/>
                </a:cubicBezTo>
                <a:cubicBezTo>
                  <a:pt x="1188791" y="813189"/>
                  <a:pt x="1140348" y="732723"/>
                  <a:pt x="1211856" y="804231"/>
                </a:cubicBezTo>
                <a:cubicBezTo>
                  <a:pt x="1224840" y="817215"/>
                  <a:pt x="1230965" y="836349"/>
                  <a:pt x="1244906" y="848299"/>
                </a:cubicBezTo>
                <a:cubicBezTo>
                  <a:pt x="1257375" y="858987"/>
                  <a:pt x="1276150" y="860074"/>
                  <a:pt x="1288974" y="870333"/>
                </a:cubicBezTo>
                <a:cubicBezTo>
                  <a:pt x="1313306" y="889799"/>
                  <a:pt x="1333041" y="914400"/>
                  <a:pt x="1355075" y="936434"/>
                </a:cubicBezTo>
                <a:lnTo>
                  <a:pt x="1388126" y="969484"/>
                </a:lnTo>
                <a:cubicBezTo>
                  <a:pt x="1402815" y="984173"/>
                  <a:pt x="1422903" y="994972"/>
                  <a:pt x="1432193" y="1013552"/>
                </a:cubicBezTo>
                <a:cubicBezTo>
                  <a:pt x="1439538" y="1028241"/>
                  <a:pt x="1442614" y="1046006"/>
                  <a:pt x="1454227" y="1057619"/>
                </a:cubicBezTo>
                <a:cubicBezTo>
                  <a:pt x="1462438" y="1065830"/>
                  <a:pt x="1476260" y="1064964"/>
                  <a:pt x="1487277" y="1068636"/>
                </a:cubicBezTo>
                <a:cubicBezTo>
                  <a:pt x="1501966" y="1083325"/>
                  <a:pt x="1517825" y="1096931"/>
                  <a:pt x="1531345" y="1112704"/>
                </a:cubicBezTo>
                <a:cubicBezTo>
                  <a:pt x="1551436" y="1136143"/>
                  <a:pt x="1562254" y="1169676"/>
                  <a:pt x="1586429" y="1189822"/>
                </a:cubicBezTo>
                <a:cubicBezTo>
                  <a:pt x="1595350" y="1197256"/>
                  <a:pt x="1608463" y="1197167"/>
                  <a:pt x="1619480" y="1200839"/>
                </a:cubicBezTo>
                <a:cubicBezTo>
                  <a:pt x="1655169" y="1290060"/>
                  <a:pt x="1618382" y="1230312"/>
                  <a:pt x="1696598" y="1288974"/>
                </a:cubicBezTo>
                <a:cubicBezTo>
                  <a:pt x="1709062" y="1298322"/>
                  <a:pt x="1719675" y="1310055"/>
                  <a:pt x="1729649" y="1322024"/>
                </a:cubicBezTo>
                <a:cubicBezTo>
                  <a:pt x="1752826" y="1349837"/>
                  <a:pt x="1751142" y="1367131"/>
                  <a:pt x="1784733" y="1388125"/>
                </a:cubicBezTo>
                <a:cubicBezTo>
                  <a:pt x="1801503" y="1398606"/>
                  <a:pt x="1821456" y="1402814"/>
                  <a:pt x="1839817" y="1410159"/>
                </a:cubicBezTo>
                <a:cubicBezTo>
                  <a:pt x="1880825" y="1471671"/>
                  <a:pt x="1842265" y="1423012"/>
                  <a:pt x="1927952" y="1487277"/>
                </a:cubicBezTo>
                <a:cubicBezTo>
                  <a:pt x="1942641" y="1498294"/>
                  <a:pt x="1955969" y="1511411"/>
                  <a:pt x="1972020" y="1520328"/>
                </a:cubicBezTo>
                <a:cubicBezTo>
                  <a:pt x="1989307" y="1529932"/>
                  <a:pt x="2009743" y="1532892"/>
                  <a:pt x="2027104" y="1542362"/>
                </a:cubicBezTo>
                <a:cubicBezTo>
                  <a:pt x="2137444" y="1602548"/>
                  <a:pt x="2046973" y="1577183"/>
                  <a:pt x="2148290" y="1597446"/>
                </a:cubicBezTo>
                <a:cubicBezTo>
                  <a:pt x="2245015" y="1655482"/>
                  <a:pt x="2162336" y="1613145"/>
                  <a:pt x="2247441" y="1641513"/>
                </a:cubicBezTo>
                <a:cubicBezTo>
                  <a:pt x="2264589" y="1647229"/>
                  <a:pt x="2312373" y="1669408"/>
                  <a:pt x="2335576" y="1674564"/>
                </a:cubicBezTo>
                <a:cubicBezTo>
                  <a:pt x="2357382" y="1679410"/>
                  <a:pt x="2379835" y="1680901"/>
                  <a:pt x="2401677" y="1685581"/>
                </a:cubicBezTo>
                <a:cubicBezTo>
                  <a:pt x="2431287" y="1691926"/>
                  <a:pt x="2460434" y="1700271"/>
                  <a:pt x="2489812" y="1707615"/>
                </a:cubicBezTo>
                <a:cubicBezTo>
                  <a:pt x="2537439" y="1719522"/>
                  <a:pt x="2518739" y="1718631"/>
                  <a:pt x="2544897" y="1718631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Freeform 9"/>
          <p:cNvSpPr/>
          <p:nvPr/>
        </p:nvSpPr>
        <p:spPr>
          <a:xfrm>
            <a:off x="4891489" y="1255923"/>
            <a:ext cx="2555913" cy="4274544"/>
          </a:xfrm>
          <a:custGeom>
            <a:avLst/>
            <a:gdLst>
              <a:gd name="connsiteX0" fmla="*/ 0 w 2555913"/>
              <a:gd name="connsiteY0" fmla="*/ 4274544 h 4274544"/>
              <a:gd name="connsiteX1" fmla="*/ 55084 w 2555913"/>
              <a:gd name="connsiteY1" fmla="*/ 4230477 h 4274544"/>
              <a:gd name="connsiteX2" fmla="*/ 110169 w 2555913"/>
              <a:gd name="connsiteY2" fmla="*/ 4175393 h 4274544"/>
              <a:gd name="connsiteX3" fmla="*/ 165253 w 2555913"/>
              <a:gd name="connsiteY3" fmla="*/ 4109291 h 4274544"/>
              <a:gd name="connsiteX4" fmla="*/ 198304 w 2555913"/>
              <a:gd name="connsiteY4" fmla="*/ 4087258 h 4274544"/>
              <a:gd name="connsiteX5" fmla="*/ 220338 w 2555913"/>
              <a:gd name="connsiteY5" fmla="*/ 4010140 h 4274544"/>
              <a:gd name="connsiteX6" fmla="*/ 253388 w 2555913"/>
              <a:gd name="connsiteY6" fmla="*/ 3988106 h 4274544"/>
              <a:gd name="connsiteX7" fmla="*/ 275422 w 2555913"/>
              <a:gd name="connsiteY7" fmla="*/ 3955055 h 4274544"/>
              <a:gd name="connsiteX8" fmla="*/ 308472 w 2555913"/>
              <a:gd name="connsiteY8" fmla="*/ 3933022 h 4274544"/>
              <a:gd name="connsiteX9" fmla="*/ 319489 w 2555913"/>
              <a:gd name="connsiteY9" fmla="*/ 3899971 h 4274544"/>
              <a:gd name="connsiteX10" fmla="*/ 363557 w 2555913"/>
              <a:gd name="connsiteY10" fmla="*/ 3844887 h 4274544"/>
              <a:gd name="connsiteX11" fmla="*/ 385591 w 2555913"/>
              <a:gd name="connsiteY11" fmla="*/ 3789802 h 4274544"/>
              <a:gd name="connsiteX12" fmla="*/ 418641 w 2555913"/>
              <a:gd name="connsiteY12" fmla="*/ 3767769 h 4274544"/>
              <a:gd name="connsiteX13" fmla="*/ 429658 w 2555913"/>
              <a:gd name="connsiteY13" fmla="*/ 3734718 h 4274544"/>
              <a:gd name="connsiteX14" fmla="*/ 473725 w 2555913"/>
              <a:gd name="connsiteY14" fmla="*/ 3701667 h 4274544"/>
              <a:gd name="connsiteX15" fmla="*/ 506776 w 2555913"/>
              <a:gd name="connsiteY15" fmla="*/ 3613532 h 4274544"/>
              <a:gd name="connsiteX16" fmla="*/ 539827 w 2555913"/>
              <a:gd name="connsiteY16" fmla="*/ 3591499 h 4274544"/>
              <a:gd name="connsiteX17" fmla="*/ 572877 w 2555913"/>
              <a:gd name="connsiteY17" fmla="*/ 3525397 h 4274544"/>
              <a:gd name="connsiteX18" fmla="*/ 605928 w 2555913"/>
              <a:gd name="connsiteY18" fmla="*/ 3470313 h 4274544"/>
              <a:gd name="connsiteX19" fmla="*/ 649995 w 2555913"/>
              <a:gd name="connsiteY19" fmla="*/ 3415229 h 4274544"/>
              <a:gd name="connsiteX20" fmla="*/ 683046 w 2555913"/>
              <a:gd name="connsiteY20" fmla="*/ 3305060 h 4274544"/>
              <a:gd name="connsiteX21" fmla="*/ 716097 w 2555913"/>
              <a:gd name="connsiteY21" fmla="*/ 3260993 h 4274544"/>
              <a:gd name="connsiteX22" fmla="*/ 738130 w 2555913"/>
              <a:gd name="connsiteY22" fmla="*/ 3205908 h 4274544"/>
              <a:gd name="connsiteX23" fmla="*/ 771181 w 2555913"/>
              <a:gd name="connsiteY23" fmla="*/ 3150824 h 4274544"/>
              <a:gd name="connsiteX24" fmla="*/ 793215 w 2555913"/>
              <a:gd name="connsiteY24" fmla="*/ 3073706 h 4274544"/>
              <a:gd name="connsiteX25" fmla="*/ 826265 w 2555913"/>
              <a:gd name="connsiteY25" fmla="*/ 3018622 h 4274544"/>
              <a:gd name="connsiteX26" fmla="*/ 837282 w 2555913"/>
              <a:gd name="connsiteY26" fmla="*/ 2820318 h 4274544"/>
              <a:gd name="connsiteX27" fmla="*/ 848299 w 2555913"/>
              <a:gd name="connsiteY27" fmla="*/ 2148289 h 4274544"/>
              <a:gd name="connsiteX28" fmla="*/ 859316 w 2555913"/>
              <a:gd name="connsiteY28" fmla="*/ 2104222 h 4274544"/>
              <a:gd name="connsiteX29" fmla="*/ 881350 w 2555913"/>
              <a:gd name="connsiteY29" fmla="*/ 2049137 h 4274544"/>
              <a:gd name="connsiteX30" fmla="*/ 903383 w 2555913"/>
              <a:gd name="connsiteY30" fmla="*/ 1938969 h 4274544"/>
              <a:gd name="connsiteX31" fmla="*/ 914400 w 2555913"/>
              <a:gd name="connsiteY31" fmla="*/ 1894901 h 4274544"/>
              <a:gd name="connsiteX32" fmla="*/ 936434 w 2555913"/>
              <a:gd name="connsiteY32" fmla="*/ 1861850 h 4274544"/>
              <a:gd name="connsiteX33" fmla="*/ 969484 w 2555913"/>
              <a:gd name="connsiteY33" fmla="*/ 1751682 h 4274544"/>
              <a:gd name="connsiteX34" fmla="*/ 1002535 w 2555913"/>
              <a:gd name="connsiteY34" fmla="*/ 1674564 h 4274544"/>
              <a:gd name="connsiteX35" fmla="*/ 1013552 w 2555913"/>
              <a:gd name="connsiteY35" fmla="*/ 1619479 h 4274544"/>
              <a:gd name="connsiteX36" fmla="*/ 1024569 w 2555913"/>
              <a:gd name="connsiteY36" fmla="*/ 1575412 h 4274544"/>
              <a:gd name="connsiteX37" fmla="*/ 1035586 w 2555913"/>
              <a:gd name="connsiteY37" fmla="*/ 1520328 h 4274544"/>
              <a:gd name="connsiteX38" fmla="*/ 1057619 w 2555913"/>
              <a:gd name="connsiteY38" fmla="*/ 1465243 h 4274544"/>
              <a:gd name="connsiteX39" fmla="*/ 1068636 w 2555913"/>
              <a:gd name="connsiteY39" fmla="*/ 1410159 h 4274544"/>
              <a:gd name="connsiteX40" fmla="*/ 1112704 w 2555913"/>
              <a:gd name="connsiteY40" fmla="*/ 1277957 h 4274544"/>
              <a:gd name="connsiteX41" fmla="*/ 1134738 w 2555913"/>
              <a:gd name="connsiteY41" fmla="*/ 1167788 h 4274544"/>
              <a:gd name="connsiteX42" fmla="*/ 1156771 w 2555913"/>
              <a:gd name="connsiteY42" fmla="*/ 1112704 h 4274544"/>
              <a:gd name="connsiteX43" fmla="*/ 1167788 w 2555913"/>
              <a:gd name="connsiteY43" fmla="*/ 1046602 h 4274544"/>
              <a:gd name="connsiteX44" fmla="*/ 1189822 w 2555913"/>
              <a:gd name="connsiteY44" fmla="*/ 991518 h 4274544"/>
              <a:gd name="connsiteX45" fmla="*/ 1233889 w 2555913"/>
              <a:gd name="connsiteY45" fmla="*/ 903383 h 4274544"/>
              <a:gd name="connsiteX46" fmla="*/ 1288974 w 2555913"/>
              <a:gd name="connsiteY46" fmla="*/ 793214 h 4274544"/>
              <a:gd name="connsiteX47" fmla="*/ 1344058 w 2555913"/>
              <a:gd name="connsiteY47" fmla="*/ 694063 h 4274544"/>
              <a:gd name="connsiteX48" fmla="*/ 1377109 w 2555913"/>
              <a:gd name="connsiteY48" fmla="*/ 627961 h 4274544"/>
              <a:gd name="connsiteX49" fmla="*/ 1410159 w 2555913"/>
              <a:gd name="connsiteY49" fmla="*/ 594911 h 4274544"/>
              <a:gd name="connsiteX50" fmla="*/ 1432193 w 2555913"/>
              <a:gd name="connsiteY50" fmla="*/ 561860 h 4274544"/>
              <a:gd name="connsiteX51" fmla="*/ 1509311 w 2555913"/>
              <a:gd name="connsiteY51" fmla="*/ 484742 h 4274544"/>
              <a:gd name="connsiteX52" fmla="*/ 1542362 w 2555913"/>
              <a:gd name="connsiteY52" fmla="*/ 429658 h 4274544"/>
              <a:gd name="connsiteX53" fmla="*/ 1586429 w 2555913"/>
              <a:gd name="connsiteY53" fmla="*/ 396607 h 4274544"/>
              <a:gd name="connsiteX54" fmla="*/ 1674564 w 2555913"/>
              <a:gd name="connsiteY54" fmla="*/ 341523 h 4274544"/>
              <a:gd name="connsiteX55" fmla="*/ 1707615 w 2555913"/>
              <a:gd name="connsiteY55" fmla="*/ 308472 h 4274544"/>
              <a:gd name="connsiteX56" fmla="*/ 1762699 w 2555913"/>
              <a:gd name="connsiteY56" fmla="*/ 275422 h 4274544"/>
              <a:gd name="connsiteX57" fmla="*/ 1784733 w 2555913"/>
              <a:gd name="connsiteY57" fmla="*/ 242371 h 4274544"/>
              <a:gd name="connsiteX58" fmla="*/ 1828800 w 2555913"/>
              <a:gd name="connsiteY58" fmla="*/ 220337 h 4274544"/>
              <a:gd name="connsiteX59" fmla="*/ 1861851 w 2555913"/>
              <a:gd name="connsiteY59" fmla="*/ 198304 h 4274544"/>
              <a:gd name="connsiteX60" fmla="*/ 1916935 w 2555913"/>
              <a:gd name="connsiteY60" fmla="*/ 176270 h 4274544"/>
              <a:gd name="connsiteX61" fmla="*/ 1972019 w 2555913"/>
              <a:gd name="connsiteY61" fmla="*/ 143219 h 4274544"/>
              <a:gd name="connsiteX62" fmla="*/ 2038121 w 2555913"/>
              <a:gd name="connsiteY62" fmla="*/ 121185 h 4274544"/>
              <a:gd name="connsiteX63" fmla="*/ 2104222 w 2555913"/>
              <a:gd name="connsiteY63" fmla="*/ 88135 h 4274544"/>
              <a:gd name="connsiteX64" fmla="*/ 2137272 w 2555913"/>
              <a:gd name="connsiteY64" fmla="*/ 66101 h 4274544"/>
              <a:gd name="connsiteX65" fmla="*/ 2203374 w 2555913"/>
              <a:gd name="connsiteY65" fmla="*/ 55084 h 4274544"/>
              <a:gd name="connsiteX66" fmla="*/ 2258458 w 2555913"/>
              <a:gd name="connsiteY66" fmla="*/ 44067 h 4274544"/>
              <a:gd name="connsiteX67" fmla="*/ 2302525 w 2555913"/>
              <a:gd name="connsiteY67" fmla="*/ 33050 h 4274544"/>
              <a:gd name="connsiteX68" fmla="*/ 2368627 w 2555913"/>
              <a:gd name="connsiteY68" fmla="*/ 22034 h 4274544"/>
              <a:gd name="connsiteX69" fmla="*/ 2456762 w 2555913"/>
              <a:gd name="connsiteY69" fmla="*/ 0 h 4274544"/>
              <a:gd name="connsiteX70" fmla="*/ 2555913 w 2555913"/>
              <a:gd name="connsiteY70" fmla="*/ 0 h 427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555913" h="4274544">
                <a:moveTo>
                  <a:pt x="0" y="4274544"/>
                </a:moveTo>
                <a:cubicBezTo>
                  <a:pt x="18361" y="4259855"/>
                  <a:pt x="38457" y="4247104"/>
                  <a:pt x="55084" y="4230477"/>
                </a:cubicBezTo>
                <a:cubicBezTo>
                  <a:pt x="128526" y="4157035"/>
                  <a:pt x="22038" y="4234145"/>
                  <a:pt x="110169" y="4175393"/>
                </a:cubicBezTo>
                <a:cubicBezTo>
                  <a:pt x="131833" y="4142898"/>
                  <a:pt x="133446" y="4135797"/>
                  <a:pt x="165253" y="4109291"/>
                </a:cubicBezTo>
                <a:cubicBezTo>
                  <a:pt x="175425" y="4100815"/>
                  <a:pt x="187287" y="4094602"/>
                  <a:pt x="198304" y="4087258"/>
                </a:cubicBezTo>
                <a:cubicBezTo>
                  <a:pt x="199024" y="4084378"/>
                  <a:pt x="214590" y="4017325"/>
                  <a:pt x="220338" y="4010140"/>
                </a:cubicBezTo>
                <a:cubicBezTo>
                  <a:pt x="228609" y="3999801"/>
                  <a:pt x="242371" y="3995451"/>
                  <a:pt x="253388" y="3988106"/>
                </a:cubicBezTo>
                <a:cubicBezTo>
                  <a:pt x="260733" y="3977089"/>
                  <a:pt x="266059" y="3964418"/>
                  <a:pt x="275422" y="3955055"/>
                </a:cubicBezTo>
                <a:cubicBezTo>
                  <a:pt x="284784" y="3945693"/>
                  <a:pt x="300201" y="3943361"/>
                  <a:pt x="308472" y="3933022"/>
                </a:cubicBezTo>
                <a:cubicBezTo>
                  <a:pt x="315727" y="3923954"/>
                  <a:pt x="313334" y="3909819"/>
                  <a:pt x="319489" y="3899971"/>
                </a:cubicBezTo>
                <a:cubicBezTo>
                  <a:pt x="331952" y="3880031"/>
                  <a:pt x="348868" y="3863248"/>
                  <a:pt x="363557" y="3844887"/>
                </a:cubicBezTo>
                <a:cubicBezTo>
                  <a:pt x="370902" y="3826525"/>
                  <a:pt x="374096" y="3805895"/>
                  <a:pt x="385591" y="3789802"/>
                </a:cubicBezTo>
                <a:cubicBezTo>
                  <a:pt x="393287" y="3779028"/>
                  <a:pt x="410370" y="3778108"/>
                  <a:pt x="418641" y="3767769"/>
                </a:cubicBezTo>
                <a:cubicBezTo>
                  <a:pt x="425896" y="3758701"/>
                  <a:pt x="422224" y="3743639"/>
                  <a:pt x="429658" y="3734718"/>
                </a:cubicBezTo>
                <a:cubicBezTo>
                  <a:pt x="441413" y="3720612"/>
                  <a:pt x="459036" y="3712684"/>
                  <a:pt x="473725" y="3701667"/>
                </a:cubicBezTo>
                <a:cubicBezTo>
                  <a:pt x="480359" y="3681766"/>
                  <a:pt x="498544" y="3625057"/>
                  <a:pt x="506776" y="3613532"/>
                </a:cubicBezTo>
                <a:cubicBezTo>
                  <a:pt x="514472" y="3602758"/>
                  <a:pt x="528810" y="3598843"/>
                  <a:pt x="539827" y="3591499"/>
                </a:cubicBezTo>
                <a:cubicBezTo>
                  <a:pt x="556814" y="3540538"/>
                  <a:pt x="542370" y="3574209"/>
                  <a:pt x="572877" y="3525397"/>
                </a:cubicBezTo>
                <a:cubicBezTo>
                  <a:pt x="584226" y="3507239"/>
                  <a:pt x="593648" y="3487855"/>
                  <a:pt x="605928" y="3470313"/>
                </a:cubicBezTo>
                <a:cubicBezTo>
                  <a:pt x="619412" y="3451050"/>
                  <a:pt x="637897" y="3435392"/>
                  <a:pt x="649995" y="3415229"/>
                </a:cubicBezTo>
                <a:cubicBezTo>
                  <a:pt x="711737" y="3312324"/>
                  <a:pt x="637137" y="3408352"/>
                  <a:pt x="683046" y="3305060"/>
                </a:cubicBezTo>
                <a:cubicBezTo>
                  <a:pt x="690503" y="3288281"/>
                  <a:pt x="707180" y="3277044"/>
                  <a:pt x="716097" y="3260993"/>
                </a:cubicBezTo>
                <a:cubicBezTo>
                  <a:pt x="725701" y="3243706"/>
                  <a:pt x="729286" y="3223596"/>
                  <a:pt x="738130" y="3205908"/>
                </a:cubicBezTo>
                <a:cubicBezTo>
                  <a:pt x="747706" y="3186756"/>
                  <a:pt x="760164" y="3169185"/>
                  <a:pt x="771181" y="3150824"/>
                </a:cubicBezTo>
                <a:cubicBezTo>
                  <a:pt x="774711" y="3136705"/>
                  <a:pt x="785313" y="3089511"/>
                  <a:pt x="793215" y="3073706"/>
                </a:cubicBezTo>
                <a:cubicBezTo>
                  <a:pt x="802791" y="3054554"/>
                  <a:pt x="815248" y="3036983"/>
                  <a:pt x="826265" y="3018622"/>
                </a:cubicBezTo>
                <a:cubicBezTo>
                  <a:pt x="829937" y="2952521"/>
                  <a:pt x="835606" y="2886500"/>
                  <a:pt x="837282" y="2820318"/>
                </a:cubicBezTo>
                <a:cubicBezTo>
                  <a:pt x="842952" y="2596350"/>
                  <a:pt x="841409" y="2372223"/>
                  <a:pt x="848299" y="2148289"/>
                </a:cubicBezTo>
                <a:cubicBezTo>
                  <a:pt x="848765" y="2133155"/>
                  <a:pt x="854528" y="2118586"/>
                  <a:pt x="859316" y="2104222"/>
                </a:cubicBezTo>
                <a:cubicBezTo>
                  <a:pt x="865570" y="2085461"/>
                  <a:pt x="874005" y="2067499"/>
                  <a:pt x="881350" y="2049137"/>
                </a:cubicBezTo>
                <a:cubicBezTo>
                  <a:pt x="888694" y="2012414"/>
                  <a:pt x="894300" y="1975301"/>
                  <a:pt x="903383" y="1938969"/>
                </a:cubicBezTo>
                <a:cubicBezTo>
                  <a:pt x="907055" y="1924280"/>
                  <a:pt x="908436" y="1908818"/>
                  <a:pt x="914400" y="1894901"/>
                </a:cubicBezTo>
                <a:cubicBezTo>
                  <a:pt x="919616" y="1882731"/>
                  <a:pt x="929089" y="1872867"/>
                  <a:pt x="936434" y="1861850"/>
                </a:cubicBezTo>
                <a:cubicBezTo>
                  <a:pt x="948834" y="1799853"/>
                  <a:pt x="943133" y="1810973"/>
                  <a:pt x="969484" y="1751682"/>
                </a:cubicBezTo>
                <a:cubicBezTo>
                  <a:pt x="987500" y="1711146"/>
                  <a:pt x="992838" y="1713353"/>
                  <a:pt x="1002535" y="1674564"/>
                </a:cubicBezTo>
                <a:cubicBezTo>
                  <a:pt x="1007077" y="1656398"/>
                  <a:pt x="1009490" y="1637758"/>
                  <a:pt x="1013552" y="1619479"/>
                </a:cubicBezTo>
                <a:cubicBezTo>
                  <a:pt x="1016837" y="1604698"/>
                  <a:pt x="1021284" y="1590193"/>
                  <a:pt x="1024569" y="1575412"/>
                </a:cubicBezTo>
                <a:cubicBezTo>
                  <a:pt x="1028631" y="1557133"/>
                  <a:pt x="1030206" y="1538263"/>
                  <a:pt x="1035586" y="1520328"/>
                </a:cubicBezTo>
                <a:cubicBezTo>
                  <a:pt x="1041268" y="1501386"/>
                  <a:pt x="1051937" y="1484185"/>
                  <a:pt x="1057619" y="1465243"/>
                </a:cubicBezTo>
                <a:cubicBezTo>
                  <a:pt x="1062999" y="1447308"/>
                  <a:pt x="1063255" y="1428094"/>
                  <a:pt x="1068636" y="1410159"/>
                </a:cubicBezTo>
                <a:cubicBezTo>
                  <a:pt x="1110303" y="1271272"/>
                  <a:pt x="1072119" y="1453825"/>
                  <a:pt x="1112704" y="1277957"/>
                </a:cubicBezTo>
                <a:cubicBezTo>
                  <a:pt x="1124910" y="1225063"/>
                  <a:pt x="1119184" y="1214450"/>
                  <a:pt x="1134738" y="1167788"/>
                </a:cubicBezTo>
                <a:cubicBezTo>
                  <a:pt x="1140992" y="1149027"/>
                  <a:pt x="1149427" y="1131065"/>
                  <a:pt x="1156771" y="1112704"/>
                </a:cubicBezTo>
                <a:cubicBezTo>
                  <a:pt x="1160443" y="1090670"/>
                  <a:pt x="1161910" y="1068153"/>
                  <a:pt x="1167788" y="1046602"/>
                </a:cubicBezTo>
                <a:cubicBezTo>
                  <a:pt x="1172991" y="1027523"/>
                  <a:pt x="1182878" y="1010035"/>
                  <a:pt x="1189822" y="991518"/>
                </a:cubicBezTo>
                <a:cubicBezTo>
                  <a:pt x="1213541" y="928269"/>
                  <a:pt x="1183930" y="986650"/>
                  <a:pt x="1233889" y="903383"/>
                </a:cubicBezTo>
                <a:cubicBezTo>
                  <a:pt x="1255069" y="797486"/>
                  <a:pt x="1226238" y="897775"/>
                  <a:pt x="1288974" y="793214"/>
                </a:cubicBezTo>
                <a:cubicBezTo>
                  <a:pt x="1389953" y="624915"/>
                  <a:pt x="1232173" y="843239"/>
                  <a:pt x="1344058" y="694063"/>
                </a:cubicBezTo>
                <a:cubicBezTo>
                  <a:pt x="1355100" y="660938"/>
                  <a:pt x="1353379" y="656437"/>
                  <a:pt x="1377109" y="627961"/>
                </a:cubicBezTo>
                <a:cubicBezTo>
                  <a:pt x="1387083" y="615992"/>
                  <a:pt x="1400185" y="606880"/>
                  <a:pt x="1410159" y="594911"/>
                </a:cubicBezTo>
                <a:cubicBezTo>
                  <a:pt x="1418636" y="584739"/>
                  <a:pt x="1423335" y="571702"/>
                  <a:pt x="1432193" y="561860"/>
                </a:cubicBezTo>
                <a:cubicBezTo>
                  <a:pt x="1456512" y="534838"/>
                  <a:pt x="1490607" y="515915"/>
                  <a:pt x="1509311" y="484742"/>
                </a:cubicBezTo>
                <a:cubicBezTo>
                  <a:pt x="1520328" y="466381"/>
                  <a:pt x="1528262" y="445773"/>
                  <a:pt x="1542362" y="429658"/>
                </a:cubicBezTo>
                <a:cubicBezTo>
                  <a:pt x="1554453" y="415840"/>
                  <a:pt x="1572488" y="408556"/>
                  <a:pt x="1586429" y="396607"/>
                </a:cubicBezTo>
                <a:cubicBezTo>
                  <a:pt x="1648160" y="343695"/>
                  <a:pt x="1586361" y="376805"/>
                  <a:pt x="1674564" y="341523"/>
                </a:cubicBezTo>
                <a:cubicBezTo>
                  <a:pt x="1685581" y="330506"/>
                  <a:pt x="1695151" y="317820"/>
                  <a:pt x="1707615" y="308472"/>
                </a:cubicBezTo>
                <a:cubicBezTo>
                  <a:pt x="1724745" y="295624"/>
                  <a:pt x="1746441" y="289357"/>
                  <a:pt x="1762699" y="275422"/>
                </a:cubicBezTo>
                <a:cubicBezTo>
                  <a:pt x="1772752" y="266805"/>
                  <a:pt x="1774561" y="250848"/>
                  <a:pt x="1784733" y="242371"/>
                </a:cubicBezTo>
                <a:cubicBezTo>
                  <a:pt x="1797349" y="231857"/>
                  <a:pt x="1814541" y="228485"/>
                  <a:pt x="1828800" y="220337"/>
                </a:cubicBezTo>
                <a:cubicBezTo>
                  <a:pt x="1840296" y="213768"/>
                  <a:pt x="1850008" y="204225"/>
                  <a:pt x="1861851" y="198304"/>
                </a:cubicBezTo>
                <a:cubicBezTo>
                  <a:pt x="1879539" y="189460"/>
                  <a:pt x="1899247" y="185114"/>
                  <a:pt x="1916935" y="176270"/>
                </a:cubicBezTo>
                <a:cubicBezTo>
                  <a:pt x="1936087" y="166694"/>
                  <a:pt x="1952525" y="152080"/>
                  <a:pt x="1972019" y="143219"/>
                </a:cubicBezTo>
                <a:cubicBezTo>
                  <a:pt x="1993163" y="133608"/>
                  <a:pt x="2018796" y="134068"/>
                  <a:pt x="2038121" y="121185"/>
                </a:cubicBezTo>
                <a:cubicBezTo>
                  <a:pt x="2080834" y="92710"/>
                  <a:pt x="2058610" y="103339"/>
                  <a:pt x="2104222" y="88135"/>
                </a:cubicBezTo>
                <a:cubicBezTo>
                  <a:pt x="2115239" y="80790"/>
                  <a:pt x="2124711" y="70288"/>
                  <a:pt x="2137272" y="66101"/>
                </a:cubicBezTo>
                <a:cubicBezTo>
                  <a:pt x="2158464" y="59037"/>
                  <a:pt x="2181396" y="59080"/>
                  <a:pt x="2203374" y="55084"/>
                </a:cubicBezTo>
                <a:cubicBezTo>
                  <a:pt x="2221797" y="51734"/>
                  <a:pt x="2240179" y="48129"/>
                  <a:pt x="2258458" y="44067"/>
                </a:cubicBezTo>
                <a:cubicBezTo>
                  <a:pt x="2273239" y="40782"/>
                  <a:pt x="2287678" y="36019"/>
                  <a:pt x="2302525" y="33050"/>
                </a:cubicBezTo>
                <a:cubicBezTo>
                  <a:pt x="2324429" y="28669"/>
                  <a:pt x="2346785" y="26714"/>
                  <a:pt x="2368627" y="22034"/>
                </a:cubicBezTo>
                <a:cubicBezTo>
                  <a:pt x="2398237" y="15689"/>
                  <a:pt x="2426479" y="0"/>
                  <a:pt x="2456762" y="0"/>
                </a:cubicBezTo>
                <a:lnTo>
                  <a:pt x="2555913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134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214</TotalTime>
  <Words>249</Words>
  <Application>Microsoft Office PowerPoint</Application>
  <PresentationFormat>Widescreen</PresentationFormat>
  <Paragraphs>31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Gill Sans MT</vt:lpstr>
      <vt:lpstr>Impact</vt:lpstr>
      <vt:lpstr>Oswald</vt:lpstr>
      <vt:lpstr>Playfair Display</vt:lpstr>
      <vt:lpstr>Badge</vt:lpstr>
      <vt:lpstr>Pop</vt:lpstr>
      <vt:lpstr>1_Pop</vt:lpstr>
      <vt:lpstr>Aaron’s budding staff</vt:lpstr>
      <vt:lpstr>Worship</vt:lpstr>
      <vt:lpstr>RECAP</vt:lpstr>
      <vt:lpstr>PowerPoint Presentation</vt:lpstr>
      <vt:lpstr>The Israelites FINALLY reached the border to the Promised Land!</vt:lpstr>
      <vt:lpstr>They doubted God and refused to enter the Promised Land!</vt:lpstr>
      <vt:lpstr>LESSON</vt:lpstr>
      <vt:lpstr>PowerPoint Presentation</vt:lpstr>
      <vt:lpstr>PowerPoint Presentation</vt:lpstr>
      <vt:lpstr>Big IDEA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Aaron’s budding staff</dc:title>
  <dc:creator>Matthew</dc:creator>
  <cp:lastModifiedBy>Matthew</cp:lastModifiedBy>
  <cp:revision>5</cp:revision>
  <dcterms:created xsi:type="dcterms:W3CDTF">2020-11-07T10:18:39Z</dcterms:created>
  <dcterms:modified xsi:type="dcterms:W3CDTF">2020-11-07T13:53:35Z</dcterms:modified>
</cp:coreProperties>
</file>